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2" r:id="rId3"/>
    <p:sldId id="313" r:id="rId4"/>
    <p:sldId id="257" r:id="rId5"/>
    <p:sldId id="258" r:id="rId6"/>
    <p:sldId id="259" r:id="rId7"/>
    <p:sldId id="260" r:id="rId8"/>
    <p:sldId id="314" r:id="rId9"/>
    <p:sldId id="261" r:id="rId10"/>
    <p:sldId id="262" r:id="rId11"/>
    <p:sldId id="263" r:id="rId12"/>
    <p:sldId id="315" r:id="rId13"/>
    <p:sldId id="264" r:id="rId14"/>
    <p:sldId id="265" r:id="rId15"/>
    <p:sldId id="266" r:id="rId16"/>
    <p:sldId id="316" r:id="rId17"/>
    <p:sldId id="317" r:id="rId18"/>
    <p:sldId id="267" r:id="rId19"/>
    <p:sldId id="268" r:id="rId20"/>
    <p:sldId id="269" r:id="rId21"/>
    <p:sldId id="318" r:id="rId22"/>
    <p:sldId id="270" r:id="rId23"/>
    <p:sldId id="271" r:id="rId24"/>
    <p:sldId id="319" r:id="rId25"/>
    <p:sldId id="320" r:id="rId26"/>
    <p:sldId id="273" r:id="rId27"/>
    <p:sldId id="274" r:id="rId28"/>
    <p:sldId id="321" r:id="rId29"/>
    <p:sldId id="276" r:id="rId30"/>
    <p:sldId id="277" r:id="rId31"/>
    <p:sldId id="278" r:id="rId32"/>
    <p:sldId id="282" r:id="rId33"/>
    <p:sldId id="283" r:id="rId34"/>
    <p:sldId id="284" r:id="rId35"/>
    <p:sldId id="322" r:id="rId36"/>
    <p:sldId id="285" r:id="rId37"/>
    <p:sldId id="286" r:id="rId38"/>
    <p:sldId id="287" r:id="rId39"/>
    <p:sldId id="288" r:id="rId40"/>
    <p:sldId id="289" r:id="rId41"/>
    <p:sldId id="323" r:id="rId42"/>
    <p:sldId id="290" r:id="rId43"/>
    <p:sldId id="291" r:id="rId44"/>
    <p:sldId id="292" r:id="rId45"/>
    <p:sldId id="293" r:id="rId46"/>
    <p:sldId id="324" r:id="rId47"/>
    <p:sldId id="294" r:id="rId48"/>
    <p:sldId id="325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4" r:id="rId58"/>
    <p:sldId id="305" r:id="rId59"/>
    <p:sldId id="306" r:id="rId60"/>
    <p:sldId id="307" r:id="rId61"/>
    <p:sldId id="308" r:id="rId62"/>
    <p:sldId id="309" r:id="rId63"/>
    <p:sldId id="310" r:id="rId64"/>
    <p:sldId id="311" r:id="rId65"/>
    <p:sldId id="30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80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3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4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5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78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1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pt-BR" smtClean="0"/>
              <a:t>Haga clic para modificar el estilo de texto del patrón</a:t>
            </a:r>
          </a:p>
          <a:p>
            <a:pPr lvl="1"/>
            <a:r>
              <a:rPr lang="es-ES" altLang="pt-BR" smtClean="0"/>
              <a:t>Segundo nivel</a:t>
            </a:r>
          </a:p>
          <a:p>
            <a:pPr lvl="2"/>
            <a:r>
              <a:rPr lang="es-ES" altLang="pt-BR" smtClean="0"/>
              <a:t>Tercer nivel</a:t>
            </a:r>
          </a:p>
          <a:p>
            <a:pPr lvl="3"/>
            <a:r>
              <a:rPr lang="es-ES" altLang="pt-BR" smtClean="0"/>
              <a:t>Cuarto nivel</a:t>
            </a:r>
          </a:p>
          <a:p>
            <a:pPr lvl="4"/>
            <a:r>
              <a:rPr lang="es-ES" altLang="pt-BR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3074F12-AA26-4AC8-9962-C36BB8F32554}" type="datetimeFigureOut">
              <a:rPr lang="en-US" smtClean="0"/>
              <a:pPr/>
              <a:t>9/21/2018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2CCC60-E8CD-4174-8B1A-7DF615B22EEF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6675"/>
            <a:ext cx="8784977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20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22" y="332656"/>
            <a:ext cx="839763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438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1296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7699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7"/>
            <a:ext cx="8820889" cy="357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574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96945" cy="2899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24944"/>
            <a:ext cx="87249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791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0647"/>
            <a:ext cx="4553195" cy="626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13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052736"/>
            <a:ext cx="864096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230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3" y="188640"/>
            <a:ext cx="860457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922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1" y="260648"/>
            <a:ext cx="883559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520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0" y="332656"/>
            <a:ext cx="8712968" cy="1003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73" y="1336204"/>
            <a:ext cx="8712968" cy="526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22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2493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29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7" y="476672"/>
            <a:ext cx="899464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73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1"/>
            <a:ext cx="8640960" cy="310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518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6" y="332656"/>
            <a:ext cx="879578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43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9166"/>
            <a:ext cx="8856984" cy="2236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2265235"/>
            <a:ext cx="8856984" cy="186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17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9"/>
            <a:ext cx="849694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37779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12" y="260648"/>
            <a:ext cx="893940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791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24936" cy="754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4413"/>
            <a:ext cx="8424936" cy="558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774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856895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508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412777"/>
            <a:ext cx="8640961" cy="311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57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0" y="116632"/>
            <a:ext cx="879822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914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712968" cy="575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691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03" y="188640"/>
            <a:ext cx="868834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194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712968" cy="306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489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88" y="260648"/>
            <a:ext cx="8872660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542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856984" cy="400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2794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45" y="260648"/>
            <a:ext cx="8004095" cy="627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91522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8113"/>
            <a:ext cx="8784976" cy="658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6695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8536056" cy="645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18682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784976" cy="3121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6727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712968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2253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5"/>
            <a:ext cx="8568952" cy="336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1060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723900"/>
            <a:ext cx="842493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574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00313"/>
            <a:ext cx="80962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63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08095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8373"/>
            <a:ext cx="870809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80048"/>
            <a:ext cx="8384567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6805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424936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445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8" cy="507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3534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96" y="260648"/>
            <a:ext cx="889087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5499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8568952" cy="3409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9401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16632"/>
            <a:ext cx="8568953" cy="646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1913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7" y="548680"/>
            <a:ext cx="8907395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3738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8"/>
            <a:ext cx="871296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85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712967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0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5"/>
            <a:ext cx="8712968" cy="2341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815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1"/>
            <a:ext cx="8424937" cy="5654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3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5"/>
            <a:ext cx="8640961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8272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8640961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2413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94973"/>
            <a:ext cx="8784976" cy="465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9395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81038"/>
            <a:ext cx="8568952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933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4" y="94431"/>
            <a:ext cx="8424937" cy="292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73" y="2995457"/>
            <a:ext cx="8449911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98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908720"/>
            <a:ext cx="871296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5233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24937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975648"/>
            <a:ext cx="8424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0642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0013"/>
            <a:ext cx="8640960" cy="665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51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3786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5815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7"/>
            <a:ext cx="8640960" cy="2756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300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49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3295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76672"/>
            <a:ext cx="8568953" cy="47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0982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33463"/>
            <a:ext cx="8568953" cy="4411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105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84976" cy="490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46988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585788"/>
            <a:ext cx="8352929" cy="568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255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3797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6388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71296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40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0" y="116632"/>
            <a:ext cx="889059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755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7" cy="16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1959893"/>
            <a:ext cx="8784977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2499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1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Tema13</Template>
  <TotalTime>80</TotalTime>
  <Words>0</Words>
  <Application>Microsoft Office PowerPoint</Application>
  <PresentationFormat>Apresentação na tela (4:3)</PresentationFormat>
  <Paragraphs>0</Paragraphs>
  <Slides>65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66" baseType="lpstr">
      <vt:lpstr>Tema13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8</cp:revision>
  <dcterms:created xsi:type="dcterms:W3CDTF">2018-09-21T12:05:11Z</dcterms:created>
  <dcterms:modified xsi:type="dcterms:W3CDTF">2018-09-21T13:26:56Z</dcterms:modified>
</cp:coreProperties>
</file>